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1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7" r:id="rId10"/>
    <p:sldId id="348" r:id="rId11"/>
    <p:sldId id="353" r:id="rId12"/>
    <p:sldId id="352" r:id="rId13"/>
    <p:sldId id="346" r:id="rId14"/>
    <p:sldId id="358" r:id="rId15"/>
    <p:sldId id="360" r:id="rId16"/>
    <p:sldId id="359" r:id="rId17"/>
    <p:sldId id="36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FFFFFF"/>
    <a:srgbClr val="C6E7F0"/>
    <a:srgbClr val="32A6C4"/>
    <a:srgbClr val="D7C7B7"/>
    <a:srgbClr val="DECEB8"/>
    <a:srgbClr val="E9DECF"/>
    <a:srgbClr val="C2B294"/>
    <a:srgbClr val="CFC0AD"/>
    <a:srgbClr val="AF9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320"/>
          <a:stretch/>
        </p:blipFill>
        <p:spPr>
          <a:xfrm>
            <a:off x="9251003" y="2904845"/>
            <a:ext cx="2940997" cy="39531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9" r="52864" b="73707"/>
          <a:stretch/>
        </p:blipFill>
        <p:spPr>
          <a:xfrm>
            <a:off x="1254868" y="1072497"/>
            <a:ext cx="2238928" cy="1738797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Заголовок 1"/>
          <p:cNvSpPr txBox="1">
            <a:spLocks/>
          </p:cNvSpPr>
          <p:nvPr userDrawn="1"/>
        </p:nvSpPr>
        <p:spPr>
          <a:xfrm>
            <a:off x="1524000" y="165221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9" name="Подзаголовок 2"/>
          <p:cNvSpPr txBox="1">
            <a:spLocks/>
          </p:cNvSpPr>
          <p:nvPr userDrawn="1"/>
        </p:nvSpPr>
        <p:spPr>
          <a:xfrm>
            <a:off x="1524000" y="413188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GReverance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2" name="Заголовок 1"/>
          <p:cNvSpPr>
            <a:spLocks noGrp="1"/>
          </p:cNvSpPr>
          <p:nvPr>
            <p:ph type="ctrTitle"/>
          </p:nvPr>
        </p:nvSpPr>
        <p:spPr>
          <a:xfrm>
            <a:off x="2006353" y="1522634"/>
            <a:ext cx="817633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6353" y="3993527"/>
            <a:ext cx="8176334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1735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03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52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334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317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773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26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320"/>
          <a:stretch/>
        </p:blipFill>
        <p:spPr>
          <a:xfrm>
            <a:off x="9786026" y="3623998"/>
            <a:ext cx="2405975" cy="32340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9" r="52864" b="73707"/>
          <a:stretch/>
        </p:blipFill>
        <p:spPr>
          <a:xfrm>
            <a:off x="0" y="5663953"/>
            <a:ext cx="1537491" cy="11940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8952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9" r="52864" b="73707"/>
          <a:stretch/>
        </p:blipFill>
        <p:spPr>
          <a:xfrm>
            <a:off x="0" y="5663953"/>
            <a:ext cx="1537491" cy="119404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34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320"/>
          <a:stretch/>
        </p:blipFill>
        <p:spPr>
          <a:xfrm>
            <a:off x="9786025" y="3623997"/>
            <a:ext cx="2405975" cy="32340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70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727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1233996" y="1852257"/>
            <a:ext cx="9738804" cy="45840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80383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5230" y="1709738"/>
            <a:ext cx="801653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230" y="4589463"/>
            <a:ext cx="801653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740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8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8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4151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7849" y="0"/>
            <a:ext cx="4574151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54" y="598249"/>
            <a:ext cx="10784794" cy="56614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4358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45" y="6642207"/>
            <a:ext cx="904672" cy="2157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751" y="674702"/>
            <a:ext cx="9712171" cy="1113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33996" y="1852257"/>
            <a:ext cx="9721049" cy="4015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81C80-E7D7-4350-A8F5-ED951B1BE8E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AA2A9-5A41-462E-B7AE-ECF67BB13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2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2" r:id="rId4"/>
    <p:sldLayoutId id="2147483663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1.gif"/><Relationship Id="rId7" Type="http://schemas.openxmlformats.org/officeDocument/2006/relationships/image" Target="../media/image1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gif"/><Relationship Id="rId5" Type="http://schemas.openxmlformats.org/officeDocument/2006/relationships/image" Target="../media/image32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6353" y="1522634"/>
            <a:ext cx="8176334" cy="171293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Муниципальное бюджетное общеобразовательное учреждение </a:t>
            </a:r>
            <a:r>
              <a:rPr lang="ru-RU" sz="2400" dirty="0"/>
              <a:t> </a:t>
            </a:r>
            <a:r>
              <a:rPr lang="ru-RU" sz="2400" dirty="0" smtClean="0"/>
              <a:t>«</a:t>
            </a:r>
            <a:r>
              <a:rPr lang="ru-RU" sz="2400" dirty="0" err="1" smtClean="0"/>
              <a:t>Чувашскомайнская</a:t>
            </a:r>
            <a:r>
              <a:rPr lang="ru-RU" sz="2400" dirty="0" smtClean="0"/>
              <a:t>  основная общеобразовательная школа» Алексеевского муниципального района Республики Татарстан                                    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 algn="r"/>
            <a:r>
              <a:rPr lang="ru-RU" sz="2000" dirty="0" smtClean="0"/>
              <a:t>Учитель начальных классов </a:t>
            </a:r>
          </a:p>
          <a:p>
            <a:pPr algn="r"/>
            <a:r>
              <a:rPr lang="ru-RU" sz="2000" dirty="0" smtClean="0"/>
              <a:t>Игнатьева Татьяна Алексеевна,</a:t>
            </a:r>
          </a:p>
          <a:p>
            <a:pPr algn="r"/>
            <a:r>
              <a:rPr lang="ru-RU" sz="2000" dirty="0" smtClean="0"/>
              <a:t>первая квалификационная категория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779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r>
              <a:rPr lang="ru-RU" sz="3600" b="1" dirty="0" smtClean="0"/>
              <a:t>Занятие 13</a:t>
            </a:r>
            <a:endParaRPr lang="ru-RU" sz="3600" b="1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Читательская грамотность</a:t>
            </a:r>
            <a:endParaRPr lang="ru-RU" sz="3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106" y="917092"/>
            <a:ext cx="9603809" cy="3257343"/>
          </a:xfrm>
          <a:prstGeom prst="rect">
            <a:avLst/>
          </a:prstGeom>
        </p:spPr>
      </p:pic>
      <p:pic>
        <p:nvPicPr>
          <p:cNvPr id="6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13" y="3840479"/>
            <a:ext cx="2480240" cy="24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admsafakulevo.ru/_nw/43/03612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204" y="2066094"/>
            <a:ext cx="1054734" cy="12314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meinbuk.de/img/fotolia/Fotolia_60343508_X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204" y="917092"/>
            <a:ext cx="1009017" cy="10090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6106" y="4275120"/>
            <a:ext cx="9126607" cy="908044"/>
          </a:xfrm>
          <a:prstGeom prst="rect">
            <a:avLst/>
          </a:prstGeom>
        </p:spPr>
      </p:pic>
      <p:pic>
        <p:nvPicPr>
          <p:cNvPr id="9" name="Picture 14" descr="https://i.ytimg.com/vi/hKqrFgfVEg4/hqdefault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1" t="3315" r="16067" b="2789"/>
          <a:stretch/>
        </p:blipFill>
        <p:spPr bwMode="auto">
          <a:xfrm>
            <a:off x="117387" y="2119166"/>
            <a:ext cx="1067829" cy="10721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.pinimg.com/236x/dc/7c/04/dc7c04e44d4dd05a476213750896737c--installment-loans-credit-check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88" y="917092"/>
            <a:ext cx="1072116" cy="107211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513670" y="2119166"/>
            <a:ext cx="8359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Какое изобретение вытеснило свечу из домов?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699483" y="2545506"/>
            <a:ext cx="8359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Когда была изобретена первая лампа накаливания?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699483" y="2931248"/>
            <a:ext cx="9061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Почему люди держали свечи в доме после изобретения лампы?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0552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955" y="948152"/>
            <a:ext cx="9540560" cy="3862388"/>
          </a:xfrm>
          <a:prstGeom prst="rect">
            <a:avLst/>
          </a:prstGeom>
        </p:spPr>
      </p:pic>
      <p:pic>
        <p:nvPicPr>
          <p:cNvPr id="6" name="Picture 8" descr="https://cdn.xxl.thumbs.canstockphoto.com/lesende-zeichen-buch-3d-stock-illustrationen_csp607459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9" r="5398" b="6678"/>
          <a:stretch/>
        </p:blipFill>
        <p:spPr bwMode="auto">
          <a:xfrm>
            <a:off x="10638594" y="1050646"/>
            <a:ext cx="1183347" cy="134367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13" y="3840479"/>
            <a:ext cx="2480240" cy="24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 descr="https://miro.medium.com/max/251/1*GwNYh4v675Q67VdawXFEbw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2" t="444" r="12931" b="1870"/>
          <a:stretch/>
        </p:blipFill>
        <p:spPr bwMode="auto">
          <a:xfrm>
            <a:off x="10638593" y="2599492"/>
            <a:ext cx="1183347" cy="124098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14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808" y="935934"/>
            <a:ext cx="9521768" cy="2867439"/>
          </a:xfrm>
          <a:prstGeom prst="rect">
            <a:avLst/>
          </a:prstGeom>
        </p:spPr>
      </p:pic>
      <p:pic>
        <p:nvPicPr>
          <p:cNvPr id="6" name="Picture 2" descr="https://www.meinbuk.de/img/fotolia/Fotolia_60343508_X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204" y="917092"/>
            <a:ext cx="1009017" cy="10090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s://i.ytimg.com/vi/hKqrFgfVEg4/hqdefaul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1" t="3315" r="16067" b="2789"/>
          <a:stretch/>
        </p:blipFill>
        <p:spPr bwMode="auto">
          <a:xfrm>
            <a:off x="10994797" y="2153938"/>
            <a:ext cx="1067829" cy="10721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56346" y="2138820"/>
            <a:ext cx="342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хозяйственные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156885" y="3202124"/>
            <a:ext cx="342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церковные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423670" y="2153938"/>
            <a:ext cx="342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чайные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411868" y="3202123"/>
            <a:ext cx="342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декоративные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0808" y="3902057"/>
            <a:ext cx="8131842" cy="1947280"/>
          </a:xfrm>
          <a:prstGeom prst="rect">
            <a:avLst/>
          </a:prstGeom>
        </p:spPr>
      </p:pic>
      <p:pic>
        <p:nvPicPr>
          <p:cNvPr id="7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991" y="2689997"/>
            <a:ext cx="3774414" cy="377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78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142" y="928894"/>
            <a:ext cx="8730948" cy="5001087"/>
          </a:xfrm>
          <a:prstGeom prst="rect">
            <a:avLst/>
          </a:prstGeom>
        </p:spPr>
      </p:pic>
      <p:pic>
        <p:nvPicPr>
          <p:cNvPr id="7" name="Picture 8" descr="https://cdn.xxl.thumbs.canstockphoto.com/lesende-zeichen-buch-3d-stock-illustrationen_csp607459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9" r="5398" b="6678"/>
          <a:stretch/>
        </p:blipFill>
        <p:spPr bwMode="auto">
          <a:xfrm>
            <a:off x="9565168" y="1090403"/>
            <a:ext cx="1183347" cy="134367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meinbuk.de/img/fotolia/Fotolia_60343508_X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482" y="2595581"/>
            <a:ext cx="1168034" cy="11680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admsafakulevo.ru/_nw/43/036123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782" y="3925124"/>
            <a:ext cx="1119434" cy="130693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60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cdn.culture.ru/images/1f535d7c-3ce2-5d04-a3e6-d12a09ac7f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875" y="876838"/>
            <a:ext cx="9600674" cy="510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20045" y="463151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latin typeface="YS Text"/>
              </a:rPr>
              <a:t>Свеча́</a:t>
            </a:r>
            <a:r>
              <a:rPr lang="ru-RU" dirty="0">
                <a:solidFill>
                  <a:schemeClr val="bg1"/>
                </a:solidFill>
                <a:latin typeface="YS Text"/>
              </a:rPr>
              <a:t> </a:t>
            </a:r>
            <a:r>
              <a:rPr lang="ru-RU" b="1" dirty="0" err="1">
                <a:solidFill>
                  <a:schemeClr val="bg1"/>
                </a:solidFill>
                <a:latin typeface="YS Text"/>
              </a:rPr>
              <a:t>па́мяти</a:t>
            </a:r>
            <a:r>
              <a:rPr lang="ru-RU" dirty="0">
                <a:solidFill>
                  <a:schemeClr val="bg1"/>
                </a:solidFill>
                <a:latin typeface="YS Text"/>
              </a:rPr>
              <a:t> — всероссийская общенациональная благотворительная акция, проходит как день поминовения и знак </a:t>
            </a:r>
            <a:r>
              <a:rPr lang="ru-RU" b="1" dirty="0">
                <a:solidFill>
                  <a:schemeClr val="bg1"/>
                </a:solidFill>
                <a:latin typeface="YS Text"/>
              </a:rPr>
              <a:t>памяти</a:t>
            </a:r>
            <a:r>
              <a:rPr lang="ru-RU" dirty="0">
                <a:solidFill>
                  <a:schemeClr val="bg1"/>
                </a:solidFill>
                <a:latin typeface="YS Text"/>
              </a:rPr>
              <a:t> обо всех, кто пал жертвой в годы самой страшной войны XX века.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70084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Полевые свечи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950" y="1764406"/>
            <a:ext cx="9156878" cy="403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66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Восковые свечи из вощины </a:t>
            </a:r>
            <a:endParaRPr lang="ru-RU" dirty="0"/>
          </a:p>
        </p:txBody>
      </p:sp>
      <p:pic>
        <p:nvPicPr>
          <p:cNvPr id="3" name="Рисунок 2" descr="https://thehivehoneyshop.co.uk/wp-content/uploads/2015/11/Shop_Prod_-Candles_Wide-Beeswax-Candles-1-scal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890" y="1790162"/>
            <a:ext cx="8860665" cy="4031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898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800" dirty="0">
                <a:latin typeface="Times New Roman"/>
                <a:ea typeface="Calibri"/>
                <a:cs typeface="Times New Roman"/>
              </a:rPr>
              <a:t>Я прочитал(а)  текст, в котором рассказывается</a:t>
            </a:r>
            <a:r>
              <a:rPr lang="ru-RU" sz="3800" dirty="0" smtClean="0">
                <a:latin typeface="Times New Roman"/>
                <a:ea typeface="Calibri"/>
                <a:cs typeface="Times New Roman"/>
              </a:rPr>
              <a:t>…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800" dirty="0" smtClean="0">
                <a:latin typeface="Times New Roman"/>
                <a:ea typeface="Calibri"/>
                <a:cs typeface="Times New Roman"/>
              </a:rPr>
              <a:t>Мне понравился рассказ, потому что…</a:t>
            </a:r>
            <a:endParaRPr lang="ru-RU" sz="38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800" dirty="0">
                <a:latin typeface="Calibri"/>
                <a:ea typeface="Calibri"/>
                <a:cs typeface="Times New Roman"/>
              </a:rPr>
              <a:t>На сегодняшнем занятии  я узнал…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800" dirty="0" smtClean="0">
                <a:latin typeface="Calibri"/>
                <a:ea typeface="Calibri"/>
                <a:cs typeface="Times New Roman"/>
              </a:rPr>
              <a:t>Я </a:t>
            </a:r>
            <a:r>
              <a:rPr lang="ru-RU" sz="3800" dirty="0">
                <a:latin typeface="Calibri"/>
                <a:ea typeface="Calibri"/>
                <a:cs typeface="Times New Roman"/>
              </a:rPr>
              <a:t>сумел… </a:t>
            </a:r>
            <a:r>
              <a:rPr lang="ru-RU" sz="3800" dirty="0" smtClean="0">
                <a:latin typeface="Calibri"/>
                <a:ea typeface="Calibri"/>
                <a:cs typeface="Times New Roman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23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47752" y="2833352"/>
            <a:ext cx="4353059" cy="23439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cdn.culture.ru/images/00ff391b-80f3-5871-bdca-39647658f18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325" y="623751"/>
            <a:ext cx="6730889" cy="539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6012" y="1376142"/>
            <a:ext cx="39015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Экскурсия в 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7010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18onlygame.ru/wp-content/uploads/3/2/3/3234103b4274dd4b9ad0b81f2065f14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130" y="892287"/>
            <a:ext cx="9697209" cy="506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62130" y="892287"/>
            <a:ext cx="58169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Эволюция одного предмета</a:t>
            </a:r>
            <a:endParaRPr lang="ru-RU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0473" y="1777285"/>
            <a:ext cx="1120462" cy="2099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</a:rPr>
              <a:t>?</a:t>
            </a:r>
            <a:endParaRPr lang="ru-RU" sz="115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2141" y="5344732"/>
            <a:ext cx="746974" cy="373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06911" y="3948568"/>
            <a:ext cx="2794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YS Text"/>
              </a:rPr>
              <a:t>Таять может, да не лед. </a:t>
            </a:r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YS Text"/>
              </a:rPr>
              <a:t>Не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фонарь, а свет дает.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912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02" y="621334"/>
            <a:ext cx="5096480" cy="56522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53176" y="799981"/>
            <a:ext cx="47488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Дерево знаний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0742" y="3492224"/>
            <a:ext cx="1981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Почему горят свечи?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7847" y="907703"/>
            <a:ext cx="186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Какими бывают свечи?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9746" y="2306891"/>
            <a:ext cx="20409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Как правильно использовать свечу?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27813" y="1799060"/>
            <a:ext cx="18306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Из чего делают свечи?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34227" y="1075392"/>
            <a:ext cx="2604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Как появились свечи?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991" y="2689997"/>
            <a:ext cx="3774414" cy="377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7272038" y="1834688"/>
            <a:ext cx="17043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узнаю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7905533" y="2604129"/>
            <a:ext cx="437321" cy="2862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863274" y="2805446"/>
            <a:ext cx="25218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применю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87477" y="5923334"/>
            <a:ext cx="4524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История свечи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4000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8" grpId="0"/>
      <p:bldP spid="2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512" y="917664"/>
            <a:ext cx="8655777" cy="5025935"/>
          </a:xfrm>
          <a:prstGeom prst="rect">
            <a:avLst/>
          </a:prstGeom>
        </p:spPr>
      </p:pic>
      <p:pic>
        <p:nvPicPr>
          <p:cNvPr id="5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13" y="3840479"/>
            <a:ext cx="2480240" cy="24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  <p:pic>
        <p:nvPicPr>
          <p:cNvPr id="8" name="Picture 8" descr="https://cdn.xxl.thumbs.canstockphoto.com/lesende-zeichen-buch-3d-stock-illustrationen_csp607459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9" r="5398" b="6678"/>
          <a:stretch/>
        </p:blipFill>
        <p:spPr bwMode="auto">
          <a:xfrm>
            <a:off x="10149724" y="917664"/>
            <a:ext cx="1034993" cy="117521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9724" y="2171070"/>
            <a:ext cx="1034993" cy="1410283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0350925" y="3428709"/>
            <a:ext cx="116666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Стр. 40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06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987" y="941885"/>
            <a:ext cx="9595377" cy="3486423"/>
          </a:xfrm>
          <a:prstGeom prst="rect">
            <a:avLst/>
          </a:prstGeom>
        </p:spPr>
      </p:pic>
      <p:pic>
        <p:nvPicPr>
          <p:cNvPr id="5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13" y="3840479"/>
            <a:ext cx="2480240" cy="24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i.ytimg.com/vi/hKqrFgfVEg4/hqdefaul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1" t="3315" r="16067" b="2789"/>
          <a:stretch/>
        </p:blipFill>
        <p:spPr bwMode="auto">
          <a:xfrm>
            <a:off x="3300800" y="4279126"/>
            <a:ext cx="1636959" cy="164353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236x/dc/7c/04/dc7c04e44d4dd05a476213750896737c--installment-loans-credit-chec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222" y="4279126"/>
            <a:ext cx="1638347" cy="163834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17004" y="3448129"/>
            <a:ext cx="6818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Палочка из жирового вещества с фитилём внутри, служащая источником освещения. </a:t>
            </a:r>
            <a:endParaRPr lang="ru-RU" sz="24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23168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4" y="934130"/>
            <a:ext cx="9570449" cy="2788784"/>
          </a:xfrm>
          <a:prstGeom prst="rect">
            <a:avLst/>
          </a:prstGeom>
        </p:spPr>
      </p:pic>
      <p:pic>
        <p:nvPicPr>
          <p:cNvPr id="5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13" y="3840479"/>
            <a:ext cx="2480240" cy="24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i.ytimg.com/vi/hKqrFgfVEg4/hqdefaul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1" t="3315" r="16067" b="2789"/>
          <a:stretch/>
        </p:blipFill>
        <p:spPr bwMode="auto">
          <a:xfrm>
            <a:off x="3480422" y="3831186"/>
            <a:ext cx="2016644" cy="202474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admsafakulevo.ru/_nw/43/036123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772" y="3831186"/>
            <a:ext cx="1726297" cy="201545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meinbuk.de/img/fotolia/Fotolia_60343508_X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3" y="3831186"/>
            <a:ext cx="2024743" cy="202474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51181" y="1562839"/>
            <a:ext cx="8359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Древнем Египте свечи делали из полого тростника.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348716" y="3084553"/>
            <a:ext cx="1710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Полый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12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66233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351" y="925693"/>
            <a:ext cx="9616511" cy="4430078"/>
          </a:xfrm>
          <a:prstGeom prst="rect">
            <a:avLst/>
          </a:prstGeom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  <p:pic>
        <p:nvPicPr>
          <p:cNvPr id="7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704" y="3827227"/>
            <a:ext cx="2480240" cy="24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s://i.ytimg.com/vi/hKqrFgfVEg4/hqdefaul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1" t="3315" r="16067" b="2789"/>
          <a:stretch/>
        </p:blipFill>
        <p:spPr bwMode="auto">
          <a:xfrm>
            <a:off x="117388" y="3717422"/>
            <a:ext cx="1067829" cy="10721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meinbuk.de/img/fotolia/Fotolia_60343508_X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88" y="1313273"/>
            <a:ext cx="1072117" cy="10721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.pinimg.com/236x/dc/7c/04/dc7c04e44d4dd05a476213750896737c--installment-loans-credit-chec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89" y="2515348"/>
            <a:ext cx="1072116" cy="107211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846976" y="1849332"/>
            <a:ext cx="212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Парафин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21689" y="2310997"/>
            <a:ext cx="2579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Пальмовый воск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608437" y="3234327"/>
            <a:ext cx="2555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Пчелиный воск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621689" y="4066226"/>
            <a:ext cx="212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Жир</a:t>
            </a:r>
            <a:endParaRPr lang="ru-RU" sz="24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749287" y="2772662"/>
            <a:ext cx="24144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96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17388" y="5929982"/>
            <a:ext cx="2955595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600" b="1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6565692" y="5938849"/>
            <a:ext cx="6615660" cy="105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endParaRPr lang="ru-RU" sz="3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296" y="923924"/>
            <a:ext cx="9553991" cy="5026063"/>
          </a:xfrm>
          <a:prstGeom prst="rect">
            <a:avLst/>
          </a:prstGeom>
        </p:spPr>
      </p:pic>
      <p:pic>
        <p:nvPicPr>
          <p:cNvPr id="6" name="Picture 6" descr="https://sun1-29.userapi.com/s/v1/ig2/CZACcQRHkzYUt-8vYpikVdL6sMdgcA9KKW211Tx3xtCcu8gVOkpqZk8MTkzJ2k53fJ9DdZJxcqGnDpHOCc_rz2ou.jpg?size=50x0&amp;quality=95&amp;crop=0,0,974,974&amp;ava=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725" y="1389521"/>
            <a:ext cx="732590" cy="73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avatars.mds.yandex.net/get-pdb/1519478/7917edaf-e567-40b0-a41c-44d112e44d4a/ori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13" y="3840479"/>
            <a:ext cx="2480240" cy="24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admsafakulevo.ru/_nw/43/036123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502" y="2481446"/>
            <a:ext cx="1278052" cy="14921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www.meinbuk.de/img/fotolia/Fotolia_60343508_X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019" y="1116548"/>
            <a:ext cx="1278535" cy="127853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sun1-29.userapi.com/s/v1/ig2/CZACcQRHkzYUt-8vYpikVdL6sMdgcA9KKW211Tx3xtCcu8gVOkpqZk8MTkzJ2k53fJ9DdZJxcqGnDpHOCc_rz2ou.jpg?size=50x0&amp;quality=95&amp;crop=0,0,974,974&amp;ava=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725" y="2122111"/>
            <a:ext cx="732590" cy="73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sun1-29.userapi.com/s/v1/ig2/CZACcQRHkzYUt-8vYpikVdL6sMdgcA9KKW211Tx3xtCcu8gVOkpqZk8MTkzJ2k53fJ9DdZJxcqGnDpHOCc_rz2ou.jpg?size=50x0&amp;quality=95&amp;crop=0,0,974,974&amp;ava=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23" y="3607276"/>
            <a:ext cx="732590" cy="73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sun1-29.userapi.com/s/v1/ig2/CZACcQRHkzYUt-8vYpikVdL6sMdgcA9KKW211Tx3xtCcu8gVOkpqZk8MTkzJ2k53fJ9DdZJxcqGnDpHOCc_rz2ou.jpg?size=50x0&amp;quality=95&amp;crop=0,0,974,974&amp;ava=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23" y="4339866"/>
            <a:ext cx="732590" cy="73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45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Дымчатое сте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12392</TotalTime>
  <Words>168</Words>
  <Application>Microsoft Office PowerPoint</Application>
  <PresentationFormat>Произвольный</PresentationFormat>
  <Paragraphs>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Муниципальное бюджетное общеобразовательное учреждение  «Чувашскомайнская  основная общеобразовательная школа» Алексеевского муниципального района Республики Татарстан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Полевые свечи</vt:lpstr>
      <vt:lpstr>Восковые свечи из вощины </vt:lpstr>
      <vt:lpstr>Презентация PowerPoint</vt:lpstr>
    </vt:vector>
  </TitlesOfParts>
  <Manager>Полшкова Виктория Валерьяновна</Manager>
  <Company>МАОУ ДО ЦРТДиЮ Каменского района Пензенской области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Школа</dc:title>
  <dc:subject>школа</dc:subject>
  <dc:creator>Viktoriya Polshkova</dc:creator>
  <cp:keywords>школа;книги</cp:keywords>
  <cp:lastModifiedBy>Надежда Горбунова</cp:lastModifiedBy>
  <cp:revision>345</cp:revision>
  <dcterms:created xsi:type="dcterms:W3CDTF">2019-04-16T15:48:18Z</dcterms:created>
  <dcterms:modified xsi:type="dcterms:W3CDTF">2024-02-27T20:26:13Z</dcterms:modified>
</cp:coreProperties>
</file>